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CFF"/>
    <a:srgbClr val="FFD966"/>
    <a:srgbClr val="FFC000"/>
    <a:srgbClr val="51EAF7"/>
    <a:srgbClr val="E11717"/>
    <a:srgbClr val="D82C20"/>
    <a:srgbClr val="E6E6E6"/>
    <a:srgbClr val="B8D432"/>
    <a:srgbClr val="50E6FF"/>
    <a:srgbClr val="18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 varScale="1">
        <p:scale>
          <a:sx n="146" d="100"/>
          <a:sy n="146" d="100"/>
        </p:scale>
        <p:origin x="12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sv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2116</TotalTime>
  <Words>389</Words>
  <Application>Microsoft Office PowerPoint</Application>
  <PresentationFormat>Custom</PresentationFormat>
  <Paragraphs>132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208</cp:revision>
  <dcterms:created xsi:type="dcterms:W3CDTF">2020-08-03T14:18:30Z</dcterms:created>
  <dcterms:modified xsi:type="dcterms:W3CDTF">2021-07-26T09:43:26Z</dcterms:modified>
</cp:coreProperties>
</file>